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</p:sldIdLst>
  <p:sldSz cx="12192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172" y="-810"/>
      </p:cViewPr>
      <p:guideLst>
        <p:guide orient="horz" pos="4320"/>
        <p:guide pos="7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44726"/>
            <a:ext cx="10363200" cy="477520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204076"/>
            <a:ext cx="9144000" cy="3311524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362311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420022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30250"/>
            <a:ext cx="2628900" cy="1162367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730250"/>
            <a:ext cx="7734300" cy="1162367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311534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300501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419479"/>
            <a:ext cx="10515600" cy="570547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9178929"/>
            <a:ext cx="10515600" cy="300037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292713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651250"/>
            <a:ext cx="5181600" cy="87026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51250"/>
            <a:ext cx="5181600" cy="87026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71710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30253"/>
            <a:ext cx="10515600" cy="265112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362326"/>
            <a:ext cx="5157787" cy="164782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010150"/>
            <a:ext cx="5157787" cy="73691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362326"/>
            <a:ext cx="5183188" cy="164782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010150"/>
            <a:ext cx="5183188" cy="73691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183312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135496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103477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14400"/>
            <a:ext cx="3932237" cy="32004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974853"/>
            <a:ext cx="6172200" cy="9747250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114800"/>
            <a:ext cx="3932237" cy="7623176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173115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14400"/>
            <a:ext cx="3932237" cy="32004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974853"/>
            <a:ext cx="6172200" cy="9747250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114800"/>
            <a:ext cx="3932237" cy="7623176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F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399156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0253"/>
            <a:ext cx="105156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651250"/>
            <a:ext cx="105156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2712703"/>
            <a:ext cx="2743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AB2E5-5095-4943-A90C-0E14576BF95C}" type="datetimeFigureOut">
              <a:rPr lang="fr-MF" smtClean="0"/>
              <a:t>09/12/2022</a:t>
            </a:fld>
            <a:endParaRPr lang="fr-MF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MF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2712703"/>
            <a:ext cx="2743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3BF63-EBE1-4CD6-8702-DDC4FEF79E54}" type="slidenum">
              <a:rPr lang="fr-MF" smtClean="0"/>
              <a:t>‹N°›</a:t>
            </a:fld>
            <a:endParaRPr lang="fr-MF"/>
          </a:p>
        </p:txBody>
      </p:sp>
    </p:spTree>
    <p:extLst>
      <p:ext uri="{BB962C8B-B14F-4D97-AF65-F5344CB8AC3E}">
        <p14:creationId xmlns:p14="http://schemas.microsoft.com/office/powerpoint/2010/main" val="195266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image" Target="../media/image11.jpg"/><Relationship Id="rId3" Type="http://schemas.openxmlformats.org/officeDocument/2006/relationships/tags" Target="../tags/tag3.xml"/><Relationship Id="rId21" Type="http://schemas.openxmlformats.org/officeDocument/2006/relationships/image" Target="../media/image14.png"/><Relationship Id="rId7" Type="http://schemas.openxmlformats.org/officeDocument/2006/relationships/image" Target="../media/image3.png"/><Relationship Id="rId12" Type="http://schemas.openxmlformats.org/officeDocument/2006/relationships/hyperlink" Target="mailto:fnury@le-gresivaudan.fr" TargetMode="External"/><Relationship Id="rId17" Type="http://schemas.openxmlformats.org/officeDocument/2006/relationships/image" Target="../media/image10.jpeg"/><Relationship Id="rId2" Type="http://schemas.openxmlformats.org/officeDocument/2006/relationships/tags" Target="../tags/tag2.xml"/><Relationship Id="rId16" Type="http://schemas.openxmlformats.org/officeDocument/2006/relationships/image" Target="../media/image9.jpeg"/><Relationship Id="rId20" Type="http://schemas.openxmlformats.org/officeDocument/2006/relationships/image" Target="../media/image13.png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hyperlink" Target="mailto:Jl.dutheil@cimes-hub.com" TargetMode="External"/><Relationship Id="rId5" Type="http://schemas.openxmlformats.org/officeDocument/2006/relationships/image" Target="../media/image1.jpg"/><Relationship Id="rId15" Type="http://schemas.openxmlformats.org/officeDocument/2006/relationships/image" Target="../media/image8.png"/><Relationship Id="rId10" Type="http://schemas.openxmlformats.org/officeDocument/2006/relationships/hyperlink" Target="https://my.weezevent.com/evenement-de-restitution-aap-v5" TargetMode="External"/><Relationship Id="rId19" Type="http://schemas.openxmlformats.org/officeDocument/2006/relationships/image" Target="../media/image12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.png"/><Relationship Id="rId14" Type="http://schemas.openxmlformats.org/officeDocument/2006/relationships/image" Target="../media/image7.png"/><Relationship Id="rId2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C4292EBC-9401-4F48-B2A9-D8A5B7C2F2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606" t="20252" b="38590"/>
          <a:stretch/>
        </p:blipFill>
        <p:spPr>
          <a:xfrm>
            <a:off x="-14288" y="21061"/>
            <a:ext cx="12192000" cy="683693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26C98B7-A5A3-874E-8C62-50AF282FB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08647" y="272954"/>
            <a:ext cx="2115586" cy="94760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1AA180-EFA8-F74B-92CC-610CFE487F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428" y="272954"/>
            <a:ext cx="1178728" cy="142036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76F0E9D1-B832-4735-8F74-C7201F364341}"/>
              </a:ext>
            </a:extLst>
          </p:cNvPr>
          <p:cNvSpPr txBox="1"/>
          <p:nvPr/>
        </p:nvSpPr>
        <p:spPr>
          <a:xfrm>
            <a:off x="2894828" y="2016701"/>
            <a:ext cx="6157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C000"/>
                </a:solidFill>
              </a:rPr>
              <a:t>MERCREDI 5 OCTOBRE de 11h à 13h</a:t>
            </a:r>
          </a:p>
        </p:txBody>
      </p:sp>
      <p:sp>
        <p:nvSpPr>
          <p:cNvPr id="13" name="ZoneTexte 13">
            <a:extLst>
              <a:ext uri="{FF2B5EF4-FFF2-40B4-BE49-F238E27FC236}">
                <a16:creationId xmlns:a16="http://schemas.microsoft.com/office/drawing/2014/main" id="{E84175AA-CEF0-4D8C-946D-BBF26B8514E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70378" y="309642"/>
            <a:ext cx="700603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Appel à projets innovants pour les TPE/ PME </a:t>
            </a:r>
            <a:br>
              <a:rPr lang="fr-F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fr-F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de la filière Mécanique Métallurgique</a:t>
            </a:r>
            <a:endParaRPr lang="fr-MF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776193-016A-4E68-AEE8-3CD3B3D8FC9F}"/>
              </a:ext>
            </a:extLst>
          </p:cNvPr>
          <p:cNvSpPr/>
          <p:nvPr/>
        </p:nvSpPr>
        <p:spPr>
          <a:xfrm>
            <a:off x="3083500" y="1398155"/>
            <a:ext cx="5779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EVENEMENT DE RESTITUTION AAP V5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51ACC70C-0B71-481B-9B46-0EB64510507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606" t="20252" b="38590"/>
          <a:stretch/>
        </p:blipFill>
        <p:spPr>
          <a:xfrm rot="10800000" flipH="1">
            <a:off x="-17253" y="6830124"/>
            <a:ext cx="12192000" cy="683693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3184A2F-D60B-4C69-B1A4-056DA7629072}"/>
              </a:ext>
            </a:extLst>
          </p:cNvPr>
          <p:cNvSpPr/>
          <p:nvPr/>
        </p:nvSpPr>
        <p:spPr>
          <a:xfrm>
            <a:off x="-14286" y="13277878"/>
            <a:ext cx="12220577" cy="523443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ZoneTexte 13">
            <a:extLst>
              <a:ext uri="{FF2B5EF4-FFF2-40B4-BE49-F238E27FC236}">
                <a16:creationId xmlns:a16="http://schemas.microsoft.com/office/drawing/2014/main" id="{DE1DAFE0-F127-4D66-860D-DE4C01CBF8AD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48720" y="13418488"/>
            <a:ext cx="4465788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ts val="126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Creating</a:t>
            </a:r>
            <a:r>
              <a:rPr kumimoji="0" lang="fr-FR" alt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Integrated </a:t>
            </a:r>
            <a:r>
              <a:rPr kumimoji="0" lang="fr-FR" alt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MEchanical</a:t>
            </a:r>
            <a:r>
              <a:rPr kumimoji="0" lang="fr-FR" alt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fr-FR" alt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Systems</a:t>
            </a:r>
            <a:endParaRPr kumimoji="0" lang="fr-FR" alt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anose="020B0604020202020204" pitchFamily="34" charset="0"/>
            </a:endParaRPr>
          </a:p>
        </p:txBody>
      </p:sp>
      <p:pic>
        <p:nvPicPr>
          <p:cNvPr id="22" name="Image 4">
            <a:extLst>
              <a:ext uri="{FF2B5EF4-FFF2-40B4-BE49-F238E27FC236}">
                <a16:creationId xmlns:a16="http://schemas.microsoft.com/office/drawing/2014/main" id="{FCE087A0-78C0-4BA1-9C57-3E7D3E9B1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756" y="13277881"/>
            <a:ext cx="935536" cy="52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261C039E-0B89-4CF9-85FB-6B0171620AAB}"/>
              </a:ext>
            </a:extLst>
          </p:cNvPr>
          <p:cNvSpPr txBox="1">
            <a:spLocks/>
          </p:cNvSpPr>
          <p:nvPr/>
        </p:nvSpPr>
        <p:spPr>
          <a:xfrm>
            <a:off x="9122875" y="13385759"/>
            <a:ext cx="8418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6407CB-49DE-4DD4-8DCA-BD2FF4276CCB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24" name="ZoneTexte 13">
            <a:extLst>
              <a:ext uri="{FF2B5EF4-FFF2-40B4-BE49-F238E27FC236}">
                <a16:creationId xmlns:a16="http://schemas.microsoft.com/office/drawing/2014/main" id="{607B5CF5-E0B5-4829-9AF1-9F181B76D4CA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96209" y="13414370"/>
            <a:ext cx="6199585" cy="26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ts val="126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cimes-</a:t>
            </a:r>
            <a:r>
              <a:rPr kumimoji="0" lang="fr-FR" altLang="fr-FR" sz="1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hub.com</a:t>
            </a:r>
            <a:endParaRPr kumimoji="0" lang="fr-FR" altLang="fr-FR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12997B35-8EF3-4A65-B354-E5FBA62A31F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76125" y="13277876"/>
            <a:ext cx="1094630" cy="509130"/>
          </a:xfrm>
          <a:prstGeom prst="rect">
            <a:avLst/>
          </a:prstGeom>
        </p:spPr>
      </p:pic>
      <p:sp>
        <p:nvSpPr>
          <p:cNvPr id="31" name="Rectangle 2">
            <a:extLst>
              <a:ext uri="{FF2B5EF4-FFF2-40B4-BE49-F238E27FC236}">
                <a16:creationId xmlns:a16="http://schemas.microsoft.com/office/drawing/2014/main" id="{37ACABFD-DAEE-4C3E-93C9-98060789D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8" y="3144809"/>
            <a:ext cx="11590725" cy="8340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MF" sz="1600" b="1" dirty="0">
                <a:solidFill>
                  <a:schemeClr val="bg1"/>
                </a:solidFill>
                <a:cs typeface="Arial" panose="020B0604020202020204" pitchFamily="34" charset="0"/>
              </a:rPr>
              <a:t>Dans le cadre de l’évènement de restitution des projets lauréats du </a:t>
            </a:r>
            <a:r>
              <a:rPr lang="fr-FR" altLang="fr-MF" sz="1600" b="1" dirty="0" err="1">
                <a:solidFill>
                  <a:schemeClr val="bg1"/>
                </a:solidFill>
                <a:cs typeface="Arial" panose="020B0604020202020204" pitchFamily="34" charset="0"/>
              </a:rPr>
              <a:t>cinquieme</a:t>
            </a:r>
            <a:r>
              <a:rPr lang="fr-FR" altLang="fr-MF" sz="1600" b="1" dirty="0">
                <a:solidFill>
                  <a:schemeClr val="bg1"/>
                </a:solidFill>
                <a:cs typeface="Arial" panose="020B0604020202020204" pitchFamily="34" charset="0"/>
              </a:rPr>
              <a:t> AAP, la Communauté de Commune du GRESIVAUDAN vous accueille à l’ATELIER NUMERIQUE - </a:t>
            </a:r>
            <a:r>
              <a:rPr lang="fr-FR" sz="1600" b="1" dirty="0">
                <a:solidFill>
                  <a:schemeClr val="bg1"/>
                </a:solidFill>
                <a:cs typeface="Arial" panose="020B0604020202020204" pitchFamily="34" charset="0"/>
              </a:rPr>
              <a:t>544-736 Avenue de l'Europe, 38330 Montbonnot-Saint-Martin</a:t>
            </a:r>
            <a:endParaRPr lang="fr-FR" altLang="fr-MF" sz="16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defTabSz="914400"/>
            <a:r>
              <a:rPr lang="fr-FR" altLang="fr-MF" sz="16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</a:p>
          <a:p>
            <a:pPr defTabSz="914400"/>
            <a:r>
              <a:rPr lang="fr-FR" altLang="fr-MF" sz="1600" b="1" dirty="0">
                <a:solidFill>
                  <a:schemeClr val="bg1"/>
                </a:solidFill>
                <a:cs typeface="Arial" panose="020B0604020202020204" pitchFamily="34" charset="0"/>
              </a:rPr>
              <a:t>PROGRAMME</a:t>
            </a:r>
          </a:p>
          <a:p>
            <a:pPr lvl="1" defTabSz="914400"/>
            <a:endParaRPr lang="fr-FR" altLang="fr-MF" sz="16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4"/>
            <a:r>
              <a:rPr lang="fr-FR" dirty="0">
                <a:solidFill>
                  <a:schemeClr val="bg1"/>
                </a:solidFill>
              </a:rPr>
              <a:t>10h30-11h: Accueil</a:t>
            </a:r>
          </a:p>
          <a:p>
            <a:pPr lvl="4"/>
            <a:r>
              <a:rPr lang="fr-FR" dirty="0">
                <a:solidFill>
                  <a:schemeClr val="bg1"/>
                </a:solidFill>
              </a:rPr>
              <a:t>11h00: Mot d’accueil par la CC GRESIVAUDAN</a:t>
            </a:r>
          </a:p>
          <a:p>
            <a:pPr lvl="4"/>
            <a:r>
              <a:rPr lang="fr-FR" dirty="0">
                <a:solidFill>
                  <a:schemeClr val="bg1"/>
                </a:solidFill>
              </a:rPr>
              <a:t>11h15 : Introduction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Grenoble-Alpes Métropole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EDF Une Rivière, Un Territoire Sud Isère Drôme (EDF Hydro Alpes)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CIMES</a:t>
            </a:r>
          </a:p>
          <a:p>
            <a:pPr lvl="4"/>
            <a:r>
              <a:rPr lang="fr-FR" dirty="0">
                <a:solidFill>
                  <a:schemeClr val="bg1"/>
                </a:solidFill>
              </a:rPr>
              <a:t>11h30: Présentation du dispositif et des résultats de l’Appel à Projet </a:t>
            </a:r>
          </a:p>
          <a:p>
            <a:pPr lvl="4"/>
            <a:r>
              <a:rPr lang="fr-FR" dirty="0">
                <a:solidFill>
                  <a:schemeClr val="bg1"/>
                </a:solidFill>
              </a:rPr>
              <a:t>11h45 : Présentation des projets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ATK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COMPAGNIE CROIX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HEMERA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HSDI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L’USINE ROBOTIQUE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MEROPY </a:t>
            </a:r>
          </a:p>
          <a:p>
            <a:pPr marL="2571750" lvl="5" indent="-285750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bg1"/>
                </a:solidFill>
              </a:rPr>
              <a:t>STEELHY</a:t>
            </a:r>
          </a:p>
          <a:p>
            <a:pPr lvl="4"/>
            <a:r>
              <a:rPr lang="fr-FR" dirty="0">
                <a:solidFill>
                  <a:schemeClr val="bg1"/>
                </a:solidFill>
              </a:rPr>
              <a:t>12h30: Conclusion CC GRESIVAUDAN</a:t>
            </a:r>
          </a:p>
          <a:p>
            <a:pPr lvl="4"/>
            <a:r>
              <a:rPr lang="fr-FR" dirty="0">
                <a:solidFill>
                  <a:schemeClr val="bg1"/>
                </a:solidFill>
              </a:rPr>
              <a:t>13h00 : Showroom des lauréats autour d’un buffet convivial</a:t>
            </a:r>
          </a:p>
          <a:p>
            <a:pPr defTabSz="914400"/>
            <a:endParaRPr lang="fr-FR" altLang="fr-MF" sz="16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defTabSz="914400"/>
            <a:r>
              <a:rPr lang="fr-FR" altLang="fr-MF" sz="16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Lien inscription: </a:t>
            </a:r>
            <a:r>
              <a:rPr lang="fr-FR" altLang="fr-MF" sz="1600" b="1" dirty="0">
                <a:solidFill>
                  <a:schemeClr val="accent6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https://my.weezevent.com/evenement-de-restitution-aap-v5</a:t>
            </a:r>
            <a:endParaRPr lang="fr-FR" altLang="fr-MF" sz="1600" b="1" dirty="0">
              <a:solidFill>
                <a:schemeClr val="accent6">
                  <a:lumMod val="40000"/>
                  <a:lumOff val="60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914400"/>
            <a:endParaRPr kumimoji="0" lang="fr-FR" altLang="fr-MF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914400"/>
            <a:r>
              <a:rPr kumimoji="0" lang="fr-FR" altLang="fr-MF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Contacts informations:</a:t>
            </a:r>
          </a:p>
          <a:p>
            <a:pPr lvl="1" defTabSz="914400">
              <a:tabLst>
                <a:tab pos="3581400" algn="l"/>
              </a:tabLst>
            </a:pPr>
            <a:r>
              <a:rPr kumimoji="0" lang="fr-FR" altLang="fr-MF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Jean-Luc DUTHEIL - CIMES	Florian NURY – CC du GRESIVAUDAN</a:t>
            </a:r>
            <a:endParaRPr kumimoji="0" lang="fr-FR" altLang="fr-MF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  <a:p>
            <a:pPr lvl="1" defTabSz="914400">
              <a:tabLst>
                <a:tab pos="3581400" algn="l"/>
              </a:tabLst>
            </a:pPr>
            <a:r>
              <a:rPr kumimoji="0" lang="fr-FR" altLang="fr-MF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Fédérateur </a:t>
            </a:r>
            <a:r>
              <a:rPr lang="fr-FR" altLang="fr-MF" sz="14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Industrie	Chargé de missions</a:t>
            </a:r>
            <a:endParaRPr kumimoji="0" lang="fr-FR" altLang="fr-MF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defTabSz="914400">
              <a:tabLst>
                <a:tab pos="3581400" algn="l"/>
              </a:tabLst>
            </a:pPr>
            <a:r>
              <a:rPr lang="fr-FR" altLang="fr-MF" sz="1400" b="1" dirty="0">
                <a:solidFill>
                  <a:schemeClr val="accent6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Jl.dutheil@cimes-hub.com</a:t>
            </a:r>
            <a:r>
              <a:rPr lang="fr-FR" altLang="fr-MF" sz="14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fr-FR" altLang="fr-MF" sz="1400" b="1" dirty="0">
                <a:solidFill>
                  <a:schemeClr val="accent6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fnury@le-gresivaudan.fr</a:t>
            </a:r>
            <a:endParaRPr lang="fr-FR" altLang="fr-MF" sz="1400" b="1" dirty="0">
              <a:solidFill>
                <a:schemeClr val="accent6">
                  <a:lumMod val="40000"/>
                  <a:lumOff val="60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defTabSz="914400">
              <a:tabLst>
                <a:tab pos="3581400" algn="l"/>
              </a:tabLst>
            </a:pPr>
            <a:r>
              <a:rPr kumimoji="0" lang="fr-FR" altLang="fr-MF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Mobile : 06 42 43 07 53	Mobile : 06 21 78 52 48</a:t>
            </a:r>
            <a:endParaRPr kumimoji="0" lang="fr-FR" altLang="fr-MF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F9282535-1D10-42FF-95BB-09CBF3475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" y="79162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MF"/>
          </a:p>
        </p:txBody>
      </p:sp>
      <p:pic>
        <p:nvPicPr>
          <p:cNvPr id="25" name="Picture 1">
            <a:extLst>
              <a:ext uri="{FF2B5EF4-FFF2-40B4-BE49-F238E27FC236}">
                <a16:creationId xmlns:a16="http://schemas.microsoft.com/office/drawing/2014/main" id="{7B5CE00E-B8DD-4630-A7E8-F803461EB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8689" y="12500515"/>
            <a:ext cx="998414" cy="51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Image 12">
            <a:extLst>
              <a:ext uri="{FF2B5EF4-FFF2-40B4-BE49-F238E27FC236}">
                <a16:creationId xmlns:a16="http://schemas.microsoft.com/office/drawing/2014/main" id="{6033D7A6-75BB-482C-8AC7-AEE237BEE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728" y="12522151"/>
            <a:ext cx="80168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B23C19CA-4A0A-4713-BB2C-53539A1CD68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660" y="11619331"/>
            <a:ext cx="677053" cy="677053"/>
          </a:xfrm>
          <a:prstGeom prst="rect">
            <a:avLst/>
          </a:prstGeom>
        </p:spPr>
      </p:pic>
      <p:pic>
        <p:nvPicPr>
          <p:cNvPr id="41" name="Picture 28" descr="image001">
            <a:extLst>
              <a:ext uri="{FF2B5EF4-FFF2-40B4-BE49-F238E27FC236}">
                <a16:creationId xmlns:a16="http://schemas.microsoft.com/office/drawing/2014/main" id="{43C38794-9711-4E9C-B917-A5DDD2275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392" y="12573745"/>
            <a:ext cx="11350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">
            <a:extLst>
              <a:ext uri="{FF2B5EF4-FFF2-40B4-BE49-F238E27FC236}">
                <a16:creationId xmlns:a16="http://schemas.microsoft.com/office/drawing/2014/main" id="{0FF6A88D-9326-4C03-BB4E-B36124DDF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94" y="11697255"/>
            <a:ext cx="1077507" cy="521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19904D7F-D312-4134-8DD6-0A5BD32F57D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376" y="12537375"/>
            <a:ext cx="1521743" cy="437864"/>
          </a:xfrm>
          <a:prstGeom prst="rect">
            <a:avLst/>
          </a:prstGeom>
        </p:spPr>
      </p:pic>
      <p:grpSp>
        <p:nvGrpSpPr>
          <p:cNvPr id="44" name="Groupe 43">
            <a:extLst>
              <a:ext uri="{FF2B5EF4-FFF2-40B4-BE49-F238E27FC236}">
                <a16:creationId xmlns:a16="http://schemas.microsoft.com/office/drawing/2014/main" id="{33A4C458-8BA9-4209-A7AD-8A64C8899FB4}"/>
              </a:ext>
            </a:extLst>
          </p:cNvPr>
          <p:cNvGrpSpPr/>
          <p:nvPr/>
        </p:nvGrpSpPr>
        <p:grpSpPr>
          <a:xfrm>
            <a:off x="2129412" y="11603846"/>
            <a:ext cx="835025" cy="708022"/>
            <a:chOff x="2047064" y="5081027"/>
            <a:chExt cx="835025" cy="708022"/>
          </a:xfrm>
        </p:grpSpPr>
        <p:pic>
          <p:nvPicPr>
            <p:cNvPr id="45" name="Picture 5" descr="Logo EDF_Print_CMJN_600dpi_Opaque">
              <a:extLst>
                <a:ext uri="{FF2B5EF4-FFF2-40B4-BE49-F238E27FC236}">
                  <a16:creationId xmlns:a16="http://schemas.microsoft.com/office/drawing/2014/main" id="{2D5A5EFD-FD91-4CE5-99A0-B019E36F3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7064" y="5081027"/>
              <a:ext cx="835025" cy="449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6" descr="RIVIERE_TERRITOIRE_SID">
              <a:extLst>
                <a:ext uri="{FF2B5EF4-FFF2-40B4-BE49-F238E27FC236}">
                  <a16:creationId xmlns:a16="http://schemas.microsoft.com/office/drawing/2014/main" id="{E6BA7484-6383-4695-85FE-12FE037835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0239" y="5441386"/>
              <a:ext cx="828675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AAA01CF-25BE-40E8-95CB-F3DB1577B6EE}"/>
              </a:ext>
            </a:extLst>
          </p:cNvPr>
          <p:cNvSpPr/>
          <p:nvPr/>
        </p:nvSpPr>
        <p:spPr>
          <a:xfrm>
            <a:off x="3887766" y="2535453"/>
            <a:ext cx="4082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MF" b="1" dirty="0">
                <a:solidFill>
                  <a:schemeClr val="bg1"/>
                </a:solidFill>
                <a:cs typeface="Arial" panose="020B0604020202020204" pitchFamily="34" charset="0"/>
              </a:rPr>
              <a:t>INSCRIPTIONS GRATUITES OBLIGATOIRES</a:t>
            </a:r>
            <a:endParaRPr lang="fr-FR" altLang="fr-MF" sz="10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8A457523-279C-4263-A058-51E23B274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55" y="11726815"/>
            <a:ext cx="1209675" cy="492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le soutien</a:t>
            </a:r>
            <a:endParaRPr lang="fr-MF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 de :</a:t>
            </a:r>
            <a:endParaRPr lang="fr-MF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Zone de texte 2">
            <a:extLst>
              <a:ext uri="{FF2B5EF4-FFF2-40B4-BE49-F238E27FC236}">
                <a16:creationId xmlns:a16="http://schemas.microsoft.com/office/drawing/2014/main" id="{EEEFF1EA-5049-479B-8CBA-6FE797A22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17" y="12512200"/>
            <a:ext cx="1209675" cy="492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le soutien</a:t>
            </a:r>
            <a:endParaRPr lang="fr-MF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Technique de :</a:t>
            </a:r>
            <a:endParaRPr lang="fr-MF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8C2F8F2-6922-5B15-9431-FF980CCDCBA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005936" y="11682611"/>
            <a:ext cx="1627335" cy="55049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6A386CEC-C7B8-E671-C3C5-163F2CD3B82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016879" y="11613500"/>
            <a:ext cx="77425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169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5909</TotalTime>
  <Words>216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Jean-Luc DUTHEIL</dc:creator>
  <cp:lastModifiedBy>Jean-Luc DUTHEIL</cp:lastModifiedBy>
  <cp:revision>17</cp:revision>
  <dcterms:created xsi:type="dcterms:W3CDTF">2020-09-04T14:48:31Z</dcterms:created>
  <dcterms:modified xsi:type="dcterms:W3CDTF">2022-09-12T15:47:59Z</dcterms:modified>
</cp:coreProperties>
</file>