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0"/>
    <p:restoredTop sz="94705"/>
  </p:normalViewPr>
  <p:slideViewPr>
    <p:cSldViewPr snapToGrid="0" snapToObjects="1" showGuides="1">
      <p:cViewPr varScale="1">
        <p:scale>
          <a:sx n="109" d="100"/>
          <a:sy n="109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5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9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5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82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7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74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17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1AA4-F1E0-3D45-9AB1-98909869509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D90F-2C84-DB4C-B88E-25E12A89B1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1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sultat de recherche d'images pour &quot;plan cézeaux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/>
          <a:stretch/>
        </p:blipFill>
        <p:spPr bwMode="auto">
          <a:xfrm>
            <a:off x="711288" y="1269859"/>
            <a:ext cx="8790099" cy="47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5122584" y="3570948"/>
            <a:ext cx="367199" cy="3281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496025" y="3007835"/>
            <a:ext cx="21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Parkings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471072" y="3726242"/>
            <a:ext cx="243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Pôle commun POLYTECH/ISIMA, Amphi 3</a:t>
            </a:r>
          </a:p>
        </p:txBody>
      </p:sp>
      <p:cxnSp>
        <p:nvCxnSpPr>
          <p:cNvPr id="37" name="Connecteur droit avec flèche 36"/>
          <p:cNvCxnSpPr>
            <a:cxnSpLocks/>
            <a:stCxn id="36" idx="1"/>
            <a:endCxn id="7" idx="6"/>
          </p:cNvCxnSpPr>
          <p:nvPr/>
        </p:nvCxnSpPr>
        <p:spPr>
          <a:xfrm flipH="1" flipV="1">
            <a:off x="5489783" y="3735002"/>
            <a:ext cx="3981289" cy="452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cxnSpLocks/>
            <a:stCxn id="34" idx="1"/>
          </p:cNvCxnSpPr>
          <p:nvPr/>
        </p:nvCxnSpPr>
        <p:spPr>
          <a:xfrm flipH="1">
            <a:off x="5795319" y="3192501"/>
            <a:ext cx="3700706" cy="50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1280" y="1346261"/>
            <a:ext cx="3864804" cy="45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5480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Plan du Campus Universitaire des </a:t>
            </a:r>
            <a:r>
              <a:rPr lang="fr-FR" b="1" dirty="0" err="1"/>
              <a:t>Cézeaux</a:t>
            </a:r>
            <a:endParaRPr lang="fr-FR" b="1" dirty="0"/>
          </a:p>
        </p:txBody>
      </p:sp>
      <p:pic>
        <p:nvPicPr>
          <p:cNvPr id="9" name="Picture 2" descr="Résultat de recherche d'images pour &quot;pôle commun polytech&quot;">
            <a:extLst>
              <a:ext uri="{FF2B5EF4-FFF2-40B4-BE49-F238E27FC236}">
                <a16:creationId xmlns:a16="http://schemas.microsoft.com/office/drawing/2014/main" id="{F34D89E8-5B04-8847-82B8-C5CF7B19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12" y="4599432"/>
            <a:ext cx="2046224" cy="15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1A10049-5D3A-B246-B150-144BDA453454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5226909" y="3192501"/>
            <a:ext cx="4269116" cy="193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49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13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Cyrille Regnier</cp:lastModifiedBy>
  <cp:revision>9</cp:revision>
  <cp:lastPrinted>2018-09-19T11:31:38Z</cp:lastPrinted>
  <dcterms:created xsi:type="dcterms:W3CDTF">2018-05-01T15:33:13Z</dcterms:created>
  <dcterms:modified xsi:type="dcterms:W3CDTF">2019-01-21T10:20:03Z</dcterms:modified>
</cp:coreProperties>
</file>