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724650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89" autoAdjust="0"/>
  </p:normalViewPr>
  <p:slideViewPr>
    <p:cSldViewPr>
      <p:cViewPr varScale="1">
        <p:scale>
          <a:sx n="82" d="100"/>
          <a:sy n="82" d="100"/>
        </p:scale>
        <p:origin x="94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5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21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81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07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38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56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58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3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18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0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99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D8C0-3A27-46F0-A0EE-DFDAD51A7383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8C8FA-C5FE-4560-A524-3A0508648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87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o-hannover.de/" TargetMode="External"/><Relationship Id="rId13" Type="http://schemas.openxmlformats.org/officeDocument/2006/relationships/image" Target="../media/image8.jpg"/><Relationship Id="rId3" Type="http://schemas.openxmlformats.org/officeDocument/2006/relationships/hyperlink" Target="mailto:s.blanchon@lyon-metropole.cci.fr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hyperlink" Target="mailto:jl.chapelon@lyon-metropole.cci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openxmlformats.org/officeDocument/2006/relationships/image" Target="../media/image5.jpeg"/><Relationship Id="rId4" Type="http://schemas.openxmlformats.org/officeDocument/2006/relationships/hyperlink" Target="mailto:s.boescke@lyon-metropole.cci.fr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1.png"/><Relationship Id="rId7" Type="http://schemas.openxmlformats.org/officeDocument/2006/relationships/image" Target="../media/image8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mailto:s.blanchon@lyon-metropole.cc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95620" y="5985972"/>
            <a:ext cx="894838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b="1" u="sng" dirty="0">
                <a:solidFill>
                  <a:schemeClr val="tx2"/>
                </a:solidFill>
              </a:rPr>
              <a:t>Contacts</a:t>
            </a:r>
            <a:r>
              <a:rPr lang="fr-FR" sz="1100" b="1" dirty="0">
                <a:solidFill>
                  <a:schemeClr val="tx2"/>
                </a:solidFill>
              </a:rPr>
              <a:t> : </a:t>
            </a:r>
            <a:r>
              <a:rPr lang="fr-FR" sz="1100" b="1" dirty="0"/>
              <a:t>CCI LYON METROPOLE Saint-Etienne Roanne - Pôle développement international</a:t>
            </a:r>
          </a:p>
          <a:p>
            <a:pPr algn="just"/>
            <a:r>
              <a:rPr lang="fr-FR" sz="1050" b="1" dirty="0"/>
              <a:t>Jean-Luc CHAPELON - </a:t>
            </a:r>
            <a:r>
              <a:rPr lang="fr-FR" sz="1050" dirty="0"/>
              <a:t>04 77 43 04 55/04 72 40 82 66 – </a:t>
            </a:r>
            <a:r>
              <a:rPr lang="fr-FR" sz="1050" dirty="0">
                <a:hlinkClick r:id="rId2"/>
              </a:rPr>
              <a:t>jl.chapelon@lyon-metropole.cci.fr</a:t>
            </a:r>
            <a:r>
              <a:rPr lang="fr-FR" sz="1050" dirty="0"/>
              <a:t> </a:t>
            </a:r>
          </a:p>
          <a:p>
            <a:pPr algn="just"/>
            <a:r>
              <a:rPr lang="fr-FR" sz="1050" b="1" dirty="0"/>
              <a:t>Sophie BLANCHON </a:t>
            </a:r>
            <a:r>
              <a:rPr lang="fr-FR" sz="1050" dirty="0"/>
              <a:t>(Saint-Etienne) – 04 77 43 04 66 – </a:t>
            </a:r>
            <a:r>
              <a:rPr lang="fr-FR" sz="1050" dirty="0">
                <a:hlinkClick r:id="rId3"/>
              </a:rPr>
              <a:t>s.blanchon@lyon-metropole.cci.fr</a:t>
            </a:r>
            <a:endParaRPr lang="fr-FR" sz="1050" dirty="0"/>
          </a:p>
          <a:p>
            <a:pPr algn="just"/>
            <a:r>
              <a:rPr lang="fr-FR" sz="1050" b="1" dirty="0"/>
              <a:t>Sophie BOESCKE </a:t>
            </a:r>
            <a:r>
              <a:rPr lang="fr-FR" sz="1050" dirty="0"/>
              <a:t>(Lyon) – 04 72 40 57 71 – </a:t>
            </a:r>
            <a:r>
              <a:rPr lang="fr-FR" sz="1050" dirty="0">
                <a:hlinkClick r:id="rId4"/>
              </a:rPr>
              <a:t>s.boescke@lyon-metropole.cci.fr</a:t>
            </a:r>
            <a:endParaRPr lang="fr-FR" sz="1050" dirty="0"/>
          </a:p>
          <a:p>
            <a:pPr algn="just"/>
            <a:endParaRPr lang="fr-FR" sz="105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94" y="194422"/>
            <a:ext cx="806175" cy="60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Résultat de recherche d'images pour &quot;logo cci international auvergne rhone alpes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082" y="286572"/>
            <a:ext cx="1780872" cy="35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cci lyon metropole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40" b="26917"/>
          <a:stretch/>
        </p:blipFill>
        <p:spPr bwMode="auto">
          <a:xfrm>
            <a:off x="59642" y="48315"/>
            <a:ext cx="2658311" cy="75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585390" y="928856"/>
            <a:ext cx="6533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Vol d’affaires direct sur le salon mondial de la machine-outil</a:t>
            </a:r>
          </a:p>
          <a:p>
            <a:pPr algn="ctr"/>
            <a:r>
              <a:rPr lang="fr-FR" sz="2400" b="1" dirty="0">
                <a:solidFill>
                  <a:schemeClr val="tx2"/>
                </a:solidFill>
              </a:rPr>
              <a:t>EMO Hanovre (Allemagne)</a:t>
            </a:r>
          </a:p>
        </p:txBody>
      </p:sp>
      <p:sp>
        <p:nvSpPr>
          <p:cNvPr id="9" name="Rectangle avec coin arrondi 8"/>
          <p:cNvSpPr/>
          <p:nvPr/>
        </p:nvSpPr>
        <p:spPr>
          <a:xfrm>
            <a:off x="7092315" y="3828915"/>
            <a:ext cx="1968158" cy="2840490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500" b="1" u="sng" dirty="0">
                <a:solidFill>
                  <a:schemeClr val="tx2"/>
                </a:solidFill>
              </a:rPr>
              <a:t>Programme prévisionnel</a:t>
            </a:r>
            <a:r>
              <a:rPr lang="fr-FR" sz="1500" b="1" dirty="0">
                <a:solidFill>
                  <a:schemeClr val="tx2"/>
                </a:solidFill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7h : Décollage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8h35 : Arrivée aéroport                       de Hanovre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9h : Arrivée sur EMO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9h/18h : Visite du salon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12h30 : Cocktail d’échanges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18h30 : Transfert vers l’aéroport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20h : Départ de Hanovre</a:t>
            </a:r>
          </a:p>
          <a:p>
            <a:pPr algn="ctr">
              <a:spcBef>
                <a:spcPts val="600"/>
              </a:spcBef>
            </a:pPr>
            <a:r>
              <a:rPr lang="fr-FR" sz="1100" dirty="0">
                <a:solidFill>
                  <a:schemeClr val="tx1"/>
                </a:solidFill>
              </a:rPr>
              <a:t>21h35 : Atterrissage retour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9384" y="2381012"/>
            <a:ext cx="5305192" cy="1440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2"/>
                </a:solidFill>
              </a:rPr>
              <a:t>EMO Hanovre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/>
                </a:solidFill>
              </a:rPr>
              <a:t>Plus de </a:t>
            </a:r>
            <a:r>
              <a:rPr lang="fr-FR" sz="1200" b="1" dirty="0">
                <a:solidFill>
                  <a:schemeClr val="tx1"/>
                </a:solidFill>
              </a:rPr>
              <a:t>2 200 exposants</a:t>
            </a:r>
            <a:r>
              <a:rPr lang="fr-FR" sz="1200" dirty="0">
                <a:solidFill>
                  <a:schemeClr val="tx1"/>
                </a:solidFill>
              </a:rPr>
              <a:t> originaires des principaux pays fournisseurs de l’industrie française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tx1"/>
                </a:solidFill>
              </a:rPr>
              <a:t>130 000 visiteurs </a:t>
            </a:r>
            <a:r>
              <a:rPr lang="fr-FR" sz="1200" dirty="0">
                <a:solidFill>
                  <a:schemeClr val="tx1"/>
                </a:solidFill>
              </a:rPr>
              <a:t>venus de 114 pays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/>
                </a:solidFill>
              </a:rPr>
              <a:t>Véritable plateforme </a:t>
            </a:r>
            <a:r>
              <a:rPr lang="fr-FR" sz="1200" b="1" dirty="0">
                <a:solidFill>
                  <a:schemeClr val="tx1"/>
                </a:solidFill>
              </a:rPr>
              <a:t>d’innovation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/>
                </a:solidFill>
              </a:rPr>
              <a:t>Tous les détails sur l’exposition sur le site : </a:t>
            </a:r>
            <a:r>
              <a:rPr lang="fr-FR" sz="1200" dirty="0">
                <a:solidFill>
                  <a:schemeClr val="tx1"/>
                </a:solidFill>
                <a:hlinkClick r:id="rId8"/>
              </a:rPr>
              <a:t>www.emo-hannover.de</a:t>
            </a:r>
            <a:r>
              <a:rPr lang="fr-FR" sz="12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81479" y="3789045"/>
            <a:ext cx="6910836" cy="2177519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Notre offre 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Après le grand succès de la dernière visite (vol complet), nous vous proposons 2</a:t>
            </a:r>
            <a:r>
              <a:rPr kumimoji="0" lang="fr-FR" altLang="fr-F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vols et une logistique qui permet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d’éviter deux difficultés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 les problèmes d’hébergement à Hanovre et des vols réguliers peu adaptés.</a:t>
            </a:r>
            <a:r>
              <a:rPr kumimoji="0" lang="fr-FR" altLang="fr-F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Notre vol direct vous permet de passer une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journée complète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sur le salon.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Notre prestation « clefs en main » intègre tous les aspects du déplacement :</a:t>
            </a:r>
          </a:p>
          <a:p>
            <a:pPr marL="171450" marR="0" lvl="0" indent="-17145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Vol aller/retour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par Jet Biréacteur de 40 places au départ de Saint-Etienne ou de Lyon, avec service à bord.</a:t>
            </a:r>
          </a:p>
          <a:p>
            <a:pPr marL="171450" marR="0" lvl="0" indent="-17145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Navettes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aéroport Hanovre/Parc des Expositions et retour.</a:t>
            </a:r>
          </a:p>
          <a:p>
            <a:pPr marL="171450" marR="0" lvl="0" indent="-17145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Entrée au salon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évitant les longues files d’attente.</a:t>
            </a:r>
          </a:p>
          <a:p>
            <a:pPr marL="171450" marR="0" lvl="0" indent="-17145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Accompagnement et assistance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de la CCI tout au long de la journée.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tabLst/>
            </a:pPr>
            <a:r>
              <a:rPr lang="fr-FR" altLang="fr-FR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Coût du package : 760 € HT </a:t>
            </a:r>
            <a:r>
              <a:rPr lang="fr-FR" altLang="fr-FR" sz="1400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(soit 912 € TTC)</a:t>
            </a:r>
            <a:endParaRPr kumimoji="0" lang="fr-FR" altLang="fr-FR" sz="240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Résultat de recherche d'images pour &quot;logo viameca&quot;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02" b="26166"/>
          <a:stretch/>
        </p:blipFill>
        <p:spPr bwMode="auto">
          <a:xfrm>
            <a:off x="6221920" y="315440"/>
            <a:ext cx="1672547" cy="38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93" y="1075677"/>
            <a:ext cx="1677389" cy="170921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35962" y="2942528"/>
            <a:ext cx="1543050" cy="61912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00" y="1467789"/>
            <a:ext cx="1781865" cy="11558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69AAFD0-8689-4DBE-B573-9B61C8CC283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105" y="194422"/>
            <a:ext cx="820805" cy="610342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100947" y="1825951"/>
            <a:ext cx="3038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bg2">
                    <a:lumMod val="50000"/>
                  </a:schemeClr>
                </a:solidFill>
              </a:rPr>
              <a:t>Mardi 17 septembre 2019</a:t>
            </a:r>
          </a:p>
          <a:p>
            <a:r>
              <a:rPr lang="fr-FR" sz="1200" b="1" i="1" dirty="0"/>
              <a:t>Au départ de Saint-Etienne/Loire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575521" y="1825951"/>
            <a:ext cx="3038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bg2">
                    <a:lumMod val="50000"/>
                  </a:schemeClr>
                </a:solidFill>
              </a:rPr>
              <a:t>Mercredi 18 septembre 2019</a:t>
            </a:r>
          </a:p>
          <a:p>
            <a:r>
              <a:rPr lang="fr-FR" sz="1200" b="1" i="1" dirty="0"/>
              <a:t>Au départ de Lyon (Bron)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3"/>
          <a:stretch/>
        </p:blipFill>
        <p:spPr>
          <a:xfrm>
            <a:off x="194500" y="2681713"/>
            <a:ext cx="1794884" cy="10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919" y="250875"/>
            <a:ext cx="678402" cy="512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Résultat de recherche d'images pour &quot;logo cci international auvergne rhone alpes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21" y="151757"/>
            <a:ext cx="2163472" cy="43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cci lyon metropole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40" b="26917"/>
          <a:stretch/>
        </p:blipFill>
        <p:spPr bwMode="auto">
          <a:xfrm>
            <a:off x="0" y="40317"/>
            <a:ext cx="2411730" cy="68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-51065" y="666764"/>
            <a:ext cx="6063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Vol d’affaires direct sur le salon </a:t>
            </a:r>
            <a:r>
              <a:rPr lang="fr-FR" sz="2400" b="1" dirty="0">
                <a:solidFill>
                  <a:schemeClr val="tx2"/>
                </a:solidFill>
              </a:rPr>
              <a:t>EMO Hanovre </a:t>
            </a:r>
          </a:p>
          <a:p>
            <a:pPr algn="ctr"/>
            <a:r>
              <a:rPr lang="fr-FR" sz="2000" b="1" u="sng" dirty="0">
                <a:solidFill>
                  <a:schemeClr val="bg2">
                    <a:lumMod val="50000"/>
                  </a:schemeClr>
                </a:solidFill>
              </a:rPr>
              <a:t>17/09/2019 de Saint-Etienne ou 18/09/2019 de Lyon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593365" y="5435709"/>
            <a:ext cx="2390314" cy="1277273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tx2"/>
                </a:solidFill>
              </a:rPr>
              <a:t>Date : 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Cachet et signature :</a:t>
            </a:r>
          </a:p>
          <a:p>
            <a:endParaRPr lang="fr-FR" sz="1100" b="1" dirty="0">
              <a:solidFill>
                <a:schemeClr val="tx2"/>
              </a:solidFill>
            </a:endParaRPr>
          </a:p>
          <a:p>
            <a:endParaRPr lang="fr-FR" sz="1100" b="1" dirty="0">
              <a:solidFill>
                <a:schemeClr val="tx2"/>
              </a:solidFill>
            </a:endParaRPr>
          </a:p>
          <a:p>
            <a:endParaRPr lang="fr-FR" sz="1100" b="1" dirty="0">
              <a:solidFill>
                <a:schemeClr val="tx2"/>
              </a:solidFill>
            </a:endParaRPr>
          </a:p>
          <a:p>
            <a:endParaRPr lang="fr-FR" sz="1100" b="1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06331" y="5589270"/>
            <a:ext cx="578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i="1" dirty="0"/>
              <a:t>NB : Les inscriptions sont enregistrées par ordre d’arrivée, à réception du paiement, et dans la limite des places disponibles. En cas de désistement, le billet n’est remboursé que si un passager de remplacement a pu être trouvé.</a:t>
            </a:r>
            <a:endParaRPr lang="fr-FR" sz="9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51460" y="5949315"/>
            <a:ext cx="641358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tx2"/>
                </a:solidFill>
              </a:rPr>
              <a:t>J'adresse mon inscription ainsi que mon règlement (chèque à établir à l’ordre de CCI Lyon Métropole) à :</a:t>
            </a:r>
          </a:p>
          <a:p>
            <a:endParaRPr lang="fr-FR" sz="500" b="1" dirty="0">
              <a:solidFill>
                <a:schemeClr val="tx2"/>
              </a:solidFill>
            </a:endParaRPr>
          </a:p>
          <a:p>
            <a:pPr algn="just"/>
            <a:r>
              <a:rPr lang="fr-FR" sz="1100" b="1" dirty="0">
                <a:solidFill>
                  <a:schemeClr val="tx2"/>
                </a:solidFill>
              </a:rPr>
              <a:t> CCI LYON METROPOLE Saint-Etienne Roanne</a:t>
            </a:r>
          </a:p>
          <a:p>
            <a:pPr algn="just"/>
            <a:r>
              <a:rPr lang="fr-FR" sz="1100" dirty="0">
                <a:solidFill>
                  <a:schemeClr val="tx2"/>
                </a:solidFill>
              </a:rPr>
              <a:t>Sophie BLANCHON - 57 Cours </a:t>
            </a:r>
            <a:r>
              <a:rPr lang="fr-FR" sz="1100" dirty="0" err="1">
                <a:solidFill>
                  <a:schemeClr val="tx2"/>
                </a:solidFill>
              </a:rPr>
              <a:t>Fauriel</a:t>
            </a:r>
            <a:r>
              <a:rPr lang="fr-FR" sz="1100" dirty="0">
                <a:solidFill>
                  <a:schemeClr val="tx2"/>
                </a:solidFill>
              </a:rPr>
              <a:t> - 42024 SAINT-ETIENNE Cedex 2</a:t>
            </a:r>
          </a:p>
          <a:p>
            <a:pPr algn="just"/>
            <a:r>
              <a:rPr lang="fr-FR" sz="1100" dirty="0">
                <a:solidFill>
                  <a:schemeClr val="tx2"/>
                </a:solidFill>
              </a:rPr>
              <a:t>Tél. : 04 77 43 04 66 - E-Mail : </a:t>
            </a:r>
            <a:r>
              <a:rPr lang="fr-FR" sz="1100" dirty="0">
                <a:solidFill>
                  <a:schemeClr val="tx2"/>
                </a:solidFill>
                <a:hlinkClick r:id="rId5"/>
              </a:rPr>
              <a:t>s.blanchon@lyon-metropole.cci.fr</a:t>
            </a:r>
            <a:endParaRPr lang="fr-FR" sz="1100" b="1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1377" y="1590749"/>
            <a:ext cx="5025754" cy="2160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Société : …………………………………………………………………………………....</a:t>
            </a:r>
          </a:p>
          <a:p>
            <a:r>
              <a:rPr lang="fr-FR" sz="1400" dirty="0">
                <a:solidFill>
                  <a:schemeClr val="tx1"/>
                </a:solidFill>
              </a:rPr>
              <a:t>Activité : 	………………………..………………………………………...………….</a:t>
            </a:r>
          </a:p>
          <a:p>
            <a:r>
              <a:rPr lang="fr-FR" sz="1400" dirty="0">
                <a:solidFill>
                  <a:schemeClr val="tx1"/>
                </a:solidFill>
              </a:rPr>
              <a:t>Contact :	……………………………………………………………………………….</a:t>
            </a:r>
          </a:p>
          <a:p>
            <a:r>
              <a:rPr lang="fr-FR" sz="1400" dirty="0">
                <a:solidFill>
                  <a:schemeClr val="tx1"/>
                </a:solidFill>
              </a:rPr>
              <a:t>Adresse :	……………………………………………………………………………….</a:t>
            </a:r>
          </a:p>
          <a:p>
            <a:r>
              <a:rPr lang="fr-FR" sz="1400" dirty="0">
                <a:solidFill>
                  <a:schemeClr val="tx1"/>
                </a:solidFill>
              </a:rPr>
              <a:t>CP Ville :	……………………………………………………………………………….</a:t>
            </a:r>
          </a:p>
          <a:p>
            <a:r>
              <a:rPr lang="fr-FR" sz="1400" dirty="0">
                <a:solidFill>
                  <a:schemeClr val="tx1"/>
                </a:solidFill>
              </a:rPr>
              <a:t>Tel : ………………………………………………………………………..…………………..</a:t>
            </a:r>
          </a:p>
          <a:p>
            <a:r>
              <a:rPr lang="fr-FR" sz="1400" dirty="0">
                <a:solidFill>
                  <a:schemeClr val="tx1"/>
                </a:solidFill>
              </a:rPr>
              <a:t>E-mail : ……………………………………………………………….……………………...</a:t>
            </a:r>
          </a:p>
          <a:p>
            <a:r>
              <a:rPr lang="fr-FR" sz="1400" dirty="0"/>
              <a:t>e Internet : 	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98758" y="1409314"/>
            <a:ext cx="4864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>
                <a:solidFill>
                  <a:schemeClr val="accent2">
                    <a:lumMod val="75000"/>
                  </a:schemeClr>
                </a:solidFill>
              </a:rPr>
              <a:t>INSCRIPTION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65396"/>
              </p:ext>
            </p:extLst>
          </p:nvPr>
        </p:nvGraphicFramePr>
        <p:xfrm>
          <a:off x="449848" y="4425494"/>
          <a:ext cx="4480560" cy="11224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3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</a:rPr>
                        <a:t>Nom et prénom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</a:rPr>
                        <a:t>Fonction</a:t>
                      </a:r>
                      <a:endParaRPr lang="fr-FR" sz="11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377271" y="3332714"/>
            <a:ext cx="50498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Confirme  l’inscription du ou des passager(s) suivant(s) et m’engage à régler la somme de 912 € par passager.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fr-FR" sz="1400" dirty="0"/>
              <a:t>Au départ de Saint-Etienne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fr-FR" sz="1400" dirty="0"/>
              <a:t>Au départ de Lyon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756879" y="1917971"/>
            <a:ext cx="2863309" cy="3393237"/>
          </a:xfrm>
          <a:prstGeom prst="rect">
            <a:avLst/>
          </a:prstGeom>
          <a:solidFill>
            <a:schemeClr val="accent1">
              <a:lumMod val="40000"/>
              <a:lumOff val="60000"/>
              <a:alpha val="6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Vous ne pouvez pas visiter EMO Hanovre ou vous n’êtes pas disponible les 17 et 18 septembre</a:t>
            </a:r>
            <a:r>
              <a:rPr kumimoji="0" lang="fr-FR" altLang="fr-FR" sz="1400" b="1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 2019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Nous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repérons pour vous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à Hanovre des nouveaux produits, des concurrents et des partenaires et dès notre retour, nous vous restituons le résultat de nos recherches.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Pour un coût de</a:t>
            </a:r>
            <a:r>
              <a:rPr kumimoji="0" lang="fr-FR" altLang="fr-F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400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€ HT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</a:t>
            </a:r>
            <a:r>
              <a:rPr kumimoji="0" lang="fr-FR" altLang="fr-F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480 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€ TTC), ces dossiers de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veille salon 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font l’objet d’une préparation avec vous pour la mise en place d’un cahier des charges précis.</a:t>
            </a:r>
          </a:p>
          <a:p>
            <a:pPr algn="just" fontAlgn="base">
              <a:spcBef>
                <a:spcPts val="300"/>
              </a:spcBef>
              <a:spcAft>
                <a:spcPts val="1000"/>
              </a:spcAft>
            </a:pPr>
            <a:r>
              <a:rPr lang="fr-FR" sz="1100" dirty="0">
                <a:sym typeface="Wingdings"/>
              </a:rPr>
              <a:t></a:t>
            </a:r>
            <a:r>
              <a:rPr lang="fr-FR" sz="1100" dirty="0"/>
              <a:t> Je ne suis pas disponible le 17 et 18/09/19 et souhaite commander une veille salon et m’engage à régler le prix forfaitaire.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Carré corné 2"/>
          <p:cNvSpPr/>
          <p:nvPr/>
        </p:nvSpPr>
        <p:spPr>
          <a:xfrm>
            <a:off x="5756879" y="1517704"/>
            <a:ext cx="1800225" cy="42112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VEILLE SALON</a:t>
            </a:r>
          </a:p>
        </p:txBody>
      </p:sp>
      <p:pic>
        <p:nvPicPr>
          <p:cNvPr id="18" name="Picture 2" descr="Résultat de recherche d'images pour &quot;logo viameca&quot;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02" b="26166"/>
          <a:stretch/>
        </p:blipFill>
        <p:spPr bwMode="auto">
          <a:xfrm>
            <a:off x="6405787" y="369908"/>
            <a:ext cx="1397838" cy="321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969AAFD0-8689-4DBE-B573-9B61C8CC28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006" y="140549"/>
            <a:ext cx="800859" cy="595511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852" y="814067"/>
            <a:ext cx="1012536" cy="103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443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402</Words>
  <Application>Microsoft Office PowerPoint</Application>
  <PresentationFormat>Affichage à l'écran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CG Omega</vt:lpstr>
      <vt:lpstr>Times New Roman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ATELELIERS « PAYS A FORT POTENTIEL »</dc:title>
  <dc:creator>Boescke Sophie</dc:creator>
  <cp:lastModifiedBy>Solange SIERRA</cp:lastModifiedBy>
  <cp:revision>107</cp:revision>
  <cp:lastPrinted>2017-05-29T08:40:00Z</cp:lastPrinted>
  <dcterms:created xsi:type="dcterms:W3CDTF">2016-11-30T15:59:56Z</dcterms:created>
  <dcterms:modified xsi:type="dcterms:W3CDTF">2019-05-07T06:39:46Z</dcterms:modified>
</cp:coreProperties>
</file>